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70" r:id="rId6"/>
    <p:sldId id="304" r:id="rId7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97" autoAdjust="0"/>
    <p:restoredTop sz="90929"/>
  </p:normalViewPr>
  <p:slideViewPr>
    <p:cSldViewPr>
      <p:cViewPr varScale="1">
        <p:scale>
          <a:sx n="31" d="100"/>
          <a:sy n="31" d="100"/>
        </p:scale>
        <p:origin x="-3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169F-F4CF-43FC-8E86-31511DE97181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7081A-71FD-4684-97DE-50C7825D70A5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8887E-D5FD-4AA4-A6A4-A89DA89B44F5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88419-43E2-4B20-8D91-0E0FCBC566EA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C0AEB-4DE6-4DF9-9C1A-AF621F7946FF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8CC5B-13DD-4B07-8347-84B9676EC468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71B0D-4402-4DFE-A2DF-EA25A6EE3453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D4FC6-A19E-450A-8E5A-D31C3AE2BCEC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415EA-1085-4A64-B990-280826F7998F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49362-AAC6-4BE2-AF36-093C7E543C42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s-ES_tradn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615B0-CA1E-4F6C-A029-22B89FE6472E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FA47A5-8672-4AFC-A63B-ECA198D3C067}" type="slidenum">
              <a:rPr lang="en-US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plus.org/gases/index.html" TargetMode="External"/><Relationship Id="rId2" Type="http://schemas.openxmlformats.org/officeDocument/2006/relationships/hyperlink" Target="http://personal.telefonica.terra.es/web/jpc/gases/lab_boyl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saguilarycano.com/dpto/fyq/LG/L0.html" TargetMode="External"/><Relationship Id="rId5" Type="http://schemas.openxmlformats.org/officeDocument/2006/relationships/hyperlink" Target="http://www.iesalandalus.com/joomla3/images/stories/FisicayQuimica/flash/fq3eso/mov_gas.swf" TargetMode="External"/><Relationship Id="rId4" Type="http://schemas.openxmlformats.org/officeDocument/2006/relationships/hyperlink" Target="http://fisicayquimicaenflash.es/swf/quimica/leyes_ponderales/gases.sw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eb.educastur.princast.es/proyectos/fisquiweb/Cuestionarios/gases3.htm" TargetMode="External"/><Relationship Id="rId2" Type="http://schemas.openxmlformats.org/officeDocument/2006/relationships/hyperlink" Target="http://personal.telefonica.terra.es/web/jpc/gases/lab_boyl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>
          <a:xfrm>
            <a:off x="3079736" y="1381108"/>
            <a:ext cx="6096000" cy="1225544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400" dirty="0" smtClean="0">
                <a:solidFill>
                  <a:srgbClr val="00BDEC"/>
                </a:solidFill>
                <a:latin typeface="Georgia" pitchFamily="18" charset="0"/>
              </a:rPr>
              <a:t>GASES,LIQUIDOS Y SOLIDOS  </a:t>
            </a:r>
            <a:endParaRPr lang="en-US" sz="4400" dirty="0">
              <a:solidFill>
                <a:srgbClr val="00BDEC"/>
              </a:solidFill>
              <a:latin typeface="Georgia" pitchFamily="18" charset="0"/>
            </a:endParaRPr>
          </a:p>
        </p:txBody>
      </p:sp>
      <p:pic>
        <p:nvPicPr>
          <p:cNvPr id="8" name="7 Marcador de posición de imagen" descr="biodiversidad3au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 rot="21297687">
            <a:off x="1460112" y="2944355"/>
            <a:ext cx="3987705" cy="29436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05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436926" y="5953140"/>
            <a:ext cx="6096000" cy="893762"/>
          </a:xfrm>
        </p:spPr>
        <p:txBody>
          <a:bodyPr lIns="0" tIns="0" rIns="0" bIns="0"/>
          <a:lstStyle/>
          <a:p>
            <a:pPr algn="r">
              <a:lnSpc>
                <a:spcPct val="95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627C8A"/>
                </a:solidFill>
                <a:latin typeface="Georgia" pitchFamily="18" charset="0"/>
              </a:rPr>
              <a:t>LIC. MARTHA </a:t>
            </a:r>
            <a:r>
              <a:rPr lang="en-US" dirty="0">
                <a:solidFill>
                  <a:srgbClr val="627C8A"/>
                </a:solidFill>
                <a:latin typeface="Georgia" pitchFamily="18" charset="0"/>
              </a:rPr>
              <a:t>C. MORALES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 dirty="0">
                <a:solidFill>
                  <a:srgbClr val="FFFFFF"/>
                </a:solidFill>
                <a:latin typeface="Georgia" pitchFamily="18" charset="0"/>
              </a:rPr>
              <a:t> </a:t>
            </a:r>
            <a:r>
              <a:rPr lang="en-US" sz="4300" b="1" dirty="0" smtClean="0">
                <a:solidFill>
                  <a:srgbClr val="FFFFFF"/>
                </a:solidFill>
                <a:latin typeface="Georgia" pitchFamily="18" charset="0"/>
              </a:rPr>
              <a:t>ACTIVIDADES</a:t>
            </a:r>
            <a:endParaRPr lang="en-US" sz="43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3" name="12 Marcador de texto"/>
          <p:cNvSpPr>
            <a:spLocks noGrp="1"/>
          </p:cNvSpPr>
          <p:nvPr>
            <p:ph idx="1"/>
          </p:nvPr>
        </p:nvSpPr>
        <p:spPr>
          <a:xfrm>
            <a:off x="762000" y="1952612"/>
            <a:ext cx="8636000" cy="5667388"/>
          </a:xfrm>
        </p:spPr>
        <p:txBody>
          <a:bodyPr/>
          <a:lstStyle/>
          <a:p>
            <a:pPr algn="just">
              <a:buNone/>
            </a:pPr>
            <a:r>
              <a:rPr lang="en-US" u="sng" dirty="0" smtClean="0">
                <a:solidFill>
                  <a:srgbClr val="4D626C"/>
                </a:solidFill>
                <a:latin typeface="Georgia" pitchFamily="18" charset="0"/>
              </a:rPr>
              <a:t>Realiza las lecturas </a:t>
            </a: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de las páginas 228, 229 y 230 y profundiza </a:t>
            </a:r>
            <a:r>
              <a:rPr lang="en-US" u="sng" dirty="0" smtClean="0">
                <a:solidFill>
                  <a:srgbClr val="4D626C"/>
                </a:solidFill>
                <a:latin typeface="Georgia" pitchFamily="18" charset="0"/>
              </a:rPr>
              <a:t>diseñando una presentación en diapositivas  </a:t>
            </a: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sobre las </a:t>
            </a:r>
            <a:r>
              <a:rPr lang="en-US" b="1" i="1" dirty="0" smtClean="0">
                <a:solidFill>
                  <a:srgbClr val="4D626C"/>
                </a:solidFill>
                <a:latin typeface="Georgia" pitchFamily="18" charset="0"/>
              </a:rPr>
              <a:t>Aplicaciones Industriales De Los Gases Y Su Función Vital En Los Seres Vivos. </a:t>
            </a:r>
          </a:p>
          <a:p>
            <a:pPr algn="just">
              <a:buNone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Fecha de entrega : 13 de agosto</a:t>
            </a:r>
          </a:p>
          <a:p>
            <a:pPr algn="just">
              <a:buNone/>
            </a:pPr>
            <a:endParaRPr lang="en-US" dirty="0" smtClean="0">
              <a:solidFill>
                <a:srgbClr val="4D626C"/>
              </a:solidFill>
              <a:latin typeface="Georgia" pitchFamily="18" charset="0"/>
            </a:endParaRPr>
          </a:p>
          <a:p>
            <a:pPr marL="514350" lvl="0" indent="-514350">
              <a:lnSpc>
                <a:spcPct val="95000"/>
              </a:lnSpc>
              <a:spcBef>
                <a:spcPct val="0"/>
              </a:spcBef>
              <a:buNone/>
              <a:defRPr/>
            </a:pPr>
            <a:r>
              <a:rPr lang="es-CO" sz="2000" i="1" dirty="0" smtClean="0">
                <a:solidFill>
                  <a:srgbClr val="FF0000"/>
                </a:solidFill>
              </a:rPr>
              <a:t>Nota </a:t>
            </a:r>
            <a:r>
              <a:rPr lang="es-CO" sz="2000" i="1" dirty="0">
                <a:solidFill>
                  <a:srgbClr val="FF0000"/>
                </a:solidFill>
              </a:rPr>
              <a:t>: </a:t>
            </a:r>
            <a:r>
              <a:rPr lang="es-CO" sz="2000" i="1" dirty="0" smtClean="0">
                <a:solidFill>
                  <a:srgbClr val="FF0000"/>
                </a:solidFill>
              </a:rPr>
              <a:t>    No </a:t>
            </a:r>
            <a:r>
              <a:rPr lang="es-CO" sz="2000" i="1" dirty="0">
                <a:solidFill>
                  <a:srgbClr val="FF0000"/>
                </a:solidFill>
              </a:rPr>
              <a:t>se tendrán en cuenta aquellos  trabajos :</a:t>
            </a:r>
          </a:p>
          <a:p>
            <a:pPr marL="457200" lvl="0" indent="-457200">
              <a:defRPr/>
            </a:pPr>
            <a:r>
              <a:rPr lang="es-CO" sz="2000" i="1" dirty="0">
                <a:solidFill>
                  <a:srgbClr val="FF0000"/>
                </a:solidFill>
              </a:rPr>
              <a:t>Presentados fuera de fecha </a:t>
            </a:r>
          </a:p>
          <a:p>
            <a:pPr marL="457200" lvl="0" indent="-457200">
              <a:defRPr/>
            </a:pPr>
            <a:r>
              <a:rPr lang="es-CO" sz="2000" i="1" dirty="0" smtClean="0">
                <a:solidFill>
                  <a:srgbClr val="FF0000"/>
                </a:solidFill>
              </a:rPr>
              <a:t> </a:t>
            </a:r>
            <a:r>
              <a:rPr lang="es-CO" sz="2000" i="1" dirty="0">
                <a:solidFill>
                  <a:srgbClr val="FF0000"/>
                </a:solidFill>
              </a:rPr>
              <a:t>Copias idénticas de contenidos</a:t>
            </a:r>
          </a:p>
          <a:p>
            <a:pPr marL="457200" lvl="0" indent="-457200">
              <a:defRPr/>
            </a:pPr>
            <a:r>
              <a:rPr lang="es-CO" sz="2000" i="1" dirty="0">
                <a:solidFill>
                  <a:srgbClr val="FF0000"/>
                </a:solidFill>
              </a:rPr>
              <a:t>Sin referencias </a:t>
            </a:r>
            <a:r>
              <a:rPr lang="es-CO" sz="2000" i="1" dirty="0" smtClean="0">
                <a:solidFill>
                  <a:srgbClr val="FF0000"/>
                </a:solidFill>
              </a:rPr>
              <a:t>bibliográficas </a:t>
            </a:r>
            <a:r>
              <a:rPr lang="es-CO" sz="2000" i="1" dirty="0">
                <a:solidFill>
                  <a:srgbClr val="FF0000"/>
                </a:solidFill>
              </a:rPr>
              <a:t>o cibergráficas</a:t>
            </a:r>
          </a:p>
          <a:p>
            <a:pPr algn="just">
              <a:buNone/>
            </a:pPr>
            <a:endParaRPr lang="es-ES_tradnl" b="1" i="1" dirty="0"/>
          </a:p>
        </p:txBody>
      </p:sp>
      <p:pic>
        <p:nvPicPr>
          <p:cNvPr id="8195" name="Picture 3" descr="D:\Martha C\Mis imágenes\Mis imágenes\Actividades\Imagenes\20071117003853-computado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4578" y="5024446"/>
            <a:ext cx="2448641" cy="21621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 dirty="0">
                <a:solidFill>
                  <a:srgbClr val="FFFFFF"/>
                </a:solidFill>
                <a:latin typeface="Georgia" pitchFamily="18" charset="0"/>
              </a:rPr>
              <a:t> </a:t>
            </a:r>
            <a:r>
              <a:rPr lang="en-US" sz="4300" b="1" dirty="0" smtClean="0">
                <a:solidFill>
                  <a:srgbClr val="FFFFFF"/>
                </a:solidFill>
                <a:latin typeface="Georgia" pitchFamily="18" charset="0"/>
              </a:rPr>
              <a:t>ACTIVIDADES</a:t>
            </a:r>
            <a:endParaRPr lang="en-US" sz="43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3" name="12 Marcador de text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2.  Realiza la autoevaluación de las Pág. 233, 234 y 235. Pega las fotocopias resueltas en tu cuaderno</a:t>
            </a:r>
            <a:r>
              <a:rPr lang="en-US" dirty="0">
                <a:solidFill>
                  <a:srgbClr val="4D626C"/>
                </a:solidFill>
                <a:latin typeface="Georgia" pitchFamily="18" charset="0"/>
              </a:rPr>
              <a:t> </a:t>
            </a: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y espera su revisión.</a:t>
            </a:r>
            <a:endParaRPr lang="es-ES_tradnl" dirty="0"/>
          </a:p>
        </p:txBody>
      </p:sp>
      <p:pic>
        <p:nvPicPr>
          <p:cNvPr id="6146" name="Picture 2" descr="D:\Martha C\Mis imágenes\Mis imágenes\Actividades\Imagenes\CERTAM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4446" y="3810000"/>
            <a:ext cx="2981325" cy="3009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 dirty="0">
                <a:solidFill>
                  <a:srgbClr val="FFFFFF"/>
                </a:solidFill>
                <a:latin typeface="Georgia" pitchFamily="18" charset="0"/>
              </a:rPr>
              <a:t> </a:t>
            </a:r>
            <a:r>
              <a:rPr lang="en-US" sz="4300" b="1" dirty="0" smtClean="0">
                <a:solidFill>
                  <a:srgbClr val="FFFFFF"/>
                </a:solidFill>
                <a:latin typeface="Georgia" pitchFamily="18" charset="0"/>
              </a:rPr>
              <a:t>ACTIVIDADES</a:t>
            </a:r>
            <a:endParaRPr lang="en-US" sz="43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3" name="12 Marcador de texto"/>
          <p:cNvSpPr>
            <a:spLocks noGrp="1"/>
          </p:cNvSpPr>
          <p:nvPr>
            <p:ph idx="1"/>
          </p:nvPr>
        </p:nvSpPr>
        <p:spPr>
          <a:xfrm>
            <a:off x="762000" y="1666860"/>
            <a:ext cx="8636000" cy="510700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4D626C"/>
                </a:solidFill>
                <a:latin typeface="Georgia" pitchFamily="18" charset="0"/>
              </a:rPr>
              <a:t>Ya estas listo para la Evaluación teórica!. </a:t>
            </a:r>
          </a:p>
          <a:p>
            <a:pPr>
              <a:buNone/>
            </a:pPr>
            <a:endParaRPr lang="en-US" dirty="0">
              <a:solidFill>
                <a:srgbClr val="4D626C"/>
              </a:solidFill>
              <a:latin typeface="Georgia" pitchFamily="18" charset="0"/>
            </a:endParaRPr>
          </a:p>
          <a:p>
            <a:pPr>
              <a:buNone/>
            </a:pPr>
            <a:r>
              <a:rPr lang="es-CO" dirty="0" smtClean="0"/>
              <a:t>Refuerza lo que consideres necesario a tiempo!</a:t>
            </a:r>
          </a:p>
          <a:p>
            <a:pPr>
              <a:buNone/>
            </a:pPr>
            <a:endParaRPr lang="es-CO" dirty="0"/>
          </a:p>
          <a:p>
            <a:pPr>
              <a:buNone/>
            </a:pPr>
            <a:r>
              <a:rPr lang="es-CO" dirty="0" smtClean="0"/>
              <a:t>Recuerda que hace parte de un 40%</a:t>
            </a:r>
            <a:endParaRPr lang="es-ES_tradnl" dirty="0"/>
          </a:p>
        </p:txBody>
      </p:sp>
      <p:pic>
        <p:nvPicPr>
          <p:cNvPr id="7170" name="Picture 2" descr="D:\Martha C\Mis imágenes\Mis imágenes\Actividades\Imagenes\Imagen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7256" y="3990972"/>
            <a:ext cx="3629028" cy="3629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0844" y="0"/>
            <a:ext cx="8636000" cy="1271588"/>
          </a:xfrm>
        </p:spPr>
        <p:txBody>
          <a:bodyPr/>
          <a:lstStyle/>
          <a:p>
            <a:r>
              <a:rPr lang="es-CO" dirty="0" smtClean="0"/>
              <a:t>CIBERGRAFÍA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952480"/>
            <a:ext cx="8636000" cy="5821383"/>
          </a:xfrm>
        </p:spPr>
        <p:txBody>
          <a:bodyPr/>
          <a:lstStyle/>
          <a:p>
            <a:pPr>
              <a:buNone/>
            </a:pPr>
            <a:r>
              <a:rPr lang="es-ES_tradnl" u="sng" dirty="0" smtClean="0">
                <a:hlinkClick r:id="rId2"/>
              </a:rPr>
              <a:t>Espacios interactivos sobre gases : </a:t>
            </a:r>
            <a:r>
              <a:rPr lang="es-ES_tradnl" dirty="0" smtClean="0">
                <a:hlinkClick r:id="rId2"/>
              </a:rPr>
              <a:t>http://personal.telefonica.terra.es/web/jpc/gases/lab_boyle.html</a:t>
            </a:r>
            <a:endParaRPr lang="es-ES_tradnl" dirty="0" smtClean="0"/>
          </a:p>
          <a:p>
            <a:r>
              <a:rPr lang="es-ES_tradnl" dirty="0" smtClean="0">
                <a:hlinkClick r:id="rId3"/>
              </a:rPr>
              <a:t>http://www.educaplus.org/gases/index.html</a:t>
            </a:r>
            <a:endParaRPr lang="es-ES_tradnl" dirty="0" smtClean="0"/>
          </a:p>
          <a:p>
            <a:r>
              <a:rPr lang="es-ES_tradnl" dirty="0" smtClean="0">
                <a:hlinkClick r:id="rId4"/>
              </a:rPr>
              <a:t>http://fisicayquimicaenflash.es/swf/quimica/leyes_ponderales/gases.swf</a:t>
            </a:r>
            <a:endParaRPr lang="es-ES_tradnl" dirty="0" smtClean="0"/>
          </a:p>
          <a:p>
            <a:r>
              <a:rPr lang="es-ES_tradnl" dirty="0" smtClean="0">
                <a:hlinkClick r:id="rId5"/>
              </a:rPr>
              <a:t>http://www.iesalandalus.com/joomla3/images/stories/FisicayQuimica/flash/fq3eso/mov_gas.swf</a:t>
            </a:r>
            <a:endParaRPr lang="es-ES_tradnl" dirty="0" smtClean="0"/>
          </a:p>
          <a:p>
            <a:r>
              <a:rPr lang="es-ES_tradnl" dirty="0" smtClean="0">
                <a:hlinkClick r:id="rId6"/>
              </a:rPr>
              <a:t>http://www.iesaguilarycano.com/dpto/fyq/LG/L0.html</a:t>
            </a:r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0844" y="0"/>
            <a:ext cx="8636000" cy="1271588"/>
          </a:xfrm>
        </p:spPr>
        <p:txBody>
          <a:bodyPr/>
          <a:lstStyle/>
          <a:p>
            <a:r>
              <a:rPr lang="es-CO" dirty="0" smtClean="0"/>
              <a:t>CIBERGRAFÍA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952480"/>
            <a:ext cx="8636000" cy="5821383"/>
          </a:xfrm>
        </p:spPr>
        <p:txBody>
          <a:bodyPr/>
          <a:lstStyle/>
          <a:p>
            <a:pPr>
              <a:buNone/>
            </a:pPr>
            <a:r>
              <a:rPr lang="es-ES_tradnl" u="sng" dirty="0" smtClean="0">
                <a:hlinkClick r:id="rId2"/>
              </a:rPr>
              <a:t>Espacios interactivos sobre gases : http://web.educastur.princast.es/proyectos/fisquiweb/Videos/Gases/index.htm</a:t>
            </a:r>
            <a:endParaRPr lang="es-ES_tradnl" dirty="0" smtClean="0"/>
          </a:p>
          <a:p>
            <a:r>
              <a:rPr lang="es-ES_tradnl" smtClean="0">
                <a:hlinkClick r:id="rId3"/>
              </a:rPr>
              <a:t>http://web.educastur.princast.es/proyectos/fisquiweb/Cuestionarios/gases3.htm</a:t>
            </a:r>
            <a:endParaRPr lang="es-ES_tradnl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RBUJASppt">
  <a:themeElements>
    <a:clrScheme name="Default Design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BURBUJASppt</Template>
  <TotalTime>560</TotalTime>
  <Words>158</Words>
  <Application>Microsoft Office PowerPoint</Application>
  <PresentationFormat>Personalizado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BURBUJASppt</vt:lpstr>
      <vt:lpstr>GASES,LIQUIDOS Y SOLIDOS  </vt:lpstr>
      <vt:lpstr> ACTIVIDADES</vt:lpstr>
      <vt:lpstr> ACTIVIDADES</vt:lpstr>
      <vt:lpstr> ACTIVIDADES</vt:lpstr>
      <vt:lpstr>CIBERGRAFÍA</vt:lpstr>
      <vt:lpstr>CIBERGRAFÍA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ESTEQUIOMETRIA</dc:title>
  <dc:creator>Martha C</dc:creator>
  <cp:lastModifiedBy>Martha C</cp:lastModifiedBy>
  <cp:revision>71</cp:revision>
  <dcterms:created xsi:type="dcterms:W3CDTF">2010-07-07T10:03:52Z</dcterms:created>
  <dcterms:modified xsi:type="dcterms:W3CDTF">2010-08-01T14:02:17Z</dcterms:modified>
</cp:coreProperties>
</file>